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:/Users/L/Desktop/南湖校区南波湾、蒋钱湾围墙改造工程施工图_02.png南湖校区南波湾、蒋钱湾围墙改造工程施工图_02"/>
          <p:cNvPicPr>
            <a:picLocks noChangeAspect="1"/>
          </p:cNvPicPr>
          <p:nvPr/>
        </p:nvPicPr>
        <p:blipFill>
          <a:blip r:embed="rId1"/>
          <a:srcRect t="1745" b="1745"/>
          <a:stretch>
            <a:fillRect/>
          </a:stretch>
        </p:blipFill>
        <p:spPr>
          <a:xfrm>
            <a:off x="2178050" y="109220"/>
            <a:ext cx="7970520" cy="6451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:/Users/L/Desktop/南湖校区南波湾、蒋钱湾围墙改造工程施工图_03.png南湖校区南波湾、蒋钱湾围墙改造工程施工图_03"/>
          <p:cNvPicPr>
            <a:picLocks noChangeAspect="1"/>
          </p:cNvPicPr>
          <p:nvPr/>
        </p:nvPicPr>
        <p:blipFill>
          <a:blip r:embed="rId1"/>
          <a:srcRect t="797" b="797"/>
          <a:stretch>
            <a:fillRect/>
          </a:stretch>
        </p:blipFill>
        <p:spPr>
          <a:xfrm>
            <a:off x="2178050" y="109220"/>
            <a:ext cx="7970520" cy="6451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:/Users/L/Desktop/南湖校区南波湾、蒋钱湾围墙改造工程施工图_04.png南湖校区南波湾、蒋钱湾围墙改造工程施工图_04"/>
          <p:cNvPicPr>
            <a:picLocks noChangeAspect="1"/>
          </p:cNvPicPr>
          <p:nvPr/>
        </p:nvPicPr>
        <p:blipFill>
          <a:blip r:embed="rId1"/>
          <a:srcRect t="20" b="20"/>
          <a:stretch>
            <a:fillRect/>
          </a:stretch>
        </p:blipFill>
        <p:spPr>
          <a:xfrm>
            <a:off x="2178050" y="109220"/>
            <a:ext cx="7970520" cy="6451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k5NzU4OGYyY2UxNDRjNTIzOGRlZTVjNjQ3MDQ1Yzc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吴兴启</cp:lastModifiedBy>
  <cp:revision>4</cp:revision>
  <dcterms:created xsi:type="dcterms:W3CDTF">2023-08-09T12:44:00Z</dcterms:created>
  <dcterms:modified xsi:type="dcterms:W3CDTF">2024-10-10T08:40:03Z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2052-12.1.0.16388</vt:lpwstr>
  </property>
</Properties>
</file>